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431" r:id="rId2"/>
    <p:sldId id="432" r:id="rId3"/>
    <p:sldId id="433" r:id="rId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434" autoAdjust="0"/>
  </p:normalViewPr>
  <p:slideViewPr>
    <p:cSldViewPr snapToGrid="0">
      <p:cViewPr varScale="1">
        <p:scale>
          <a:sx n="74" d="100"/>
          <a:sy n="74" d="100"/>
        </p:scale>
        <p:origin x="1272" y="72"/>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FB08E86-3BB2-4B69-8329-E8CCA8B7A551}" type="datetimeFigureOut">
              <a:rPr lang="en-ID" smtClean="0"/>
              <a:t>10/26/2023</a:t>
            </a:fld>
            <a:endParaRPr lang="en-ID"/>
          </a:p>
        </p:txBody>
      </p:sp>
      <p:sp>
        <p:nvSpPr>
          <p:cNvPr id="5" name="Footer Placeholder 4"/>
          <p:cNvSpPr>
            <a:spLocks noGrp="1"/>
          </p:cNvSpPr>
          <p:nvPr>
            <p:ph type="ftr" sz="quarter" idx="11"/>
          </p:nvPr>
        </p:nvSpPr>
        <p:spPr/>
        <p:txBody>
          <a:bodyPr/>
          <a:lstStyle/>
          <a:p>
            <a:endParaRPr lang="en-ID"/>
          </a:p>
        </p:txBody>
      </p:sp>
      <p:sp>
        <p:nvSpPr>
          <p:cNvPr id="6" name="Slide Number Placeholder 5"/>
          <p:cNvSpPr>
            <a:spLocks noGrp="1"/>
          </p:cNvSpPr>
          <p:nvPr>
            <p:ph type="sldNum" sz="quarter" idx="12"/>
          </p:nvPr>
        </p:nvSpPr>
        <p:spPr/>
        <p:txBody>
          <a:bodyPr/>
          <a:lstStyle/>
          <a:p>
            <a:fld id="{8A2623C2-6236-431D-895D-69EDF0670F9A}" type="slidenum">
              <a:rPr lang="en-ID" smtClean="0"/>
              <a:t>‹#›</a:t>
            </a:fld>
            <a:endParaRPr lang="en-ID"/>
          </a:p>
        </p:txBody>
      </p:sp>
    </p:spTree>
    <p:extLst>
      <p:ext uri="{BB962C8B-B14F-4D97-AF65-F5344CB8AC3E}">
        <p14:creationId xmlns:p14="http://schemas.microsoft.com/office/powerpoint/2010/main" val="33742514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B08E86-3BB2-4B69-8329-E8CCA8B7A551}" type="datetimeFigureOut">
              <a:rPr lang="en-ID" smtClean="0"/>
              <a:t>10/26/2023</a:t>
            </a:fld>
            <a:endParaRPr lang="en-ID"/>
          </a:p>
        </p:txBody>
      </p:sp>
      <p:sp>
        <p:nvSpPr>
          <p:cNvPr id="5" name="Footer Placeholder 4"/>
          <p:cNvSpPr>
            <a:spLocks noGrp="1"/>
          </p:cNvSpPr>
          <p:nvPr>
            <p:ph type="ftr" sz="quarter" idx="11"/>
          </p:nvPr>
        </p:nvSpPr>
        <p:spPr/>
        <p:txBody>
          <a:bodyPr/>
          <a:lstStyle/>
          <a:p>
            <a:endParaRPr lang="en-ID"/>
          </a:p>
        </p:txBody>
      </p:sp>
      <p:sp>
        <p:nvSpPr>
          <p:cNvPr id="6" name="Slide Number Placeholder 5"/>
          <p:cNvSpPr>
            <a:spLocks noGrp="1"/>
          </p:cNvSpPr>
          <p:nvPr>
            <p:ph type="sldNum" sz="quarter" idx="12"/>
          </p:nvPr>
        </p:nvSpPr>
        <p:spPr/>
        <p:txBody>
          <a:bodyPr/>
          <a:lstStyle/>
          <a:p>
            <a:fld id="{8A2623C2-6236-431D-895D-69EDF0670F9A}" type="slidenum">
              <a:rPr lang="en-ID" smtClean="0"/>
              <a:t>‹#›</a:t>
            </a:fld>
            <a:endParaRPr lang="en-ID"/>
          </a:p>
        </p:txBody>
      </p:sp>
    </p:spTree>
    <p:extLst>
      <p:ext uri="{BB962C8B-B14F-4D97-AF65-F5344CB8AC3E}">
        <p14:creationId xmlns:p14="http://schemas.microsoft.com/office/powerpoint/2010/main" val="3738455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B08E86-3BB2-4B69-8329-E8CCA8B7A551}" type="datetimeFigureOut">
              <a:rPr lang="en-ID" smtClean="0"/>
              <a:t>10/26/2023</a:t>
            </a:fld>
            <a:endParaRPr lang="en-ID"/>
          </a:p>
        </p:txBody>
      </p:sp>
      <p:sp>
        <p:nvSpPr>
          <p:cNvPr id="5" name="Footer Placeholder 4"/>
          <p:cNvSpPr>
            <a:spLocks noGrp="1"/>
          </p:cNvSpPr>
          <p:nvPr>
            <p:ph type="ftr" sz="quarter" idx="11"/>
          </p:nvPr>
        </p:nvSpPr>
        <p:spPr/>
        <p:txBody>
          <a:bodyPr/>
          <a:lstStyle/>
          <a:p>
            <a:endParaRPr lang="en-ID"/>
          </a:p>
        </p:txBody>
      </p:sp>
      <p:sp>
        <p:nvSpPr>
          <p:cNvPr id="6" name="Slide Number Placeholder 5"/>
          <p:cNvSpPr>
            <a:spLocks noGrp="1"/>
          </p:cNvSpPr>
          <p:nvPr>
            <p:ph type="sldNum" sz="quarter" idx="12"/>
          </p:nvPr>
        </p:nvSpPr>
        <p:spPr/>
        <p:txBody>
          <a:bodyPr/>
          <a:lstStyle/>
          <a:p>
            <a:fld id="{8A2623C2-6236-431D-895D-69EDF0670F9A}" type="slidenum">
              <a:rPr lang="en-ID" smtClean="0"/>
              <a:t>‹#›</a:t>
            </a:fld>
            <a:endParaRPr lang="en-ID"/>
          </a:p>
        </p:txBody>
      </p:sp>
    </p:spTree>
    <p:extLst>
      <p:ext uri="{BB962C8B-B14F-4D97-AF65-F5344CB8AC3E}">
        <p14:creationId xmlns:p14="http://schemas.microsoft.com/office/powerpoint/2010/main" val="19188775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B08E86-3BB2-4B69-8329-E8CCA8B7A551}" type="datetimeFigureOut">
              <a:rPr lang="en-ID" smtClean="0"/>
              <a:t>10/26/2023</a:t>
            </a:fld>
            <a:endParaRPr lang="en-ID"/>
          </a:p>
        </p:txBody>
      </p:sp>
      <p:sp>
        <p:nvSpPr>
          <p:cNvPr id="5" name="Footer Placeholder 4"/>
          <p:cNvSpPr>
            <a:spLocks noGrp="1"/>
          </p:cNvSpPr>
          <p:nvPr>
            <p:ph type="ftr" sz="quarter" idx="11"/>
          </p:nvPr>
        </p:nvSpPr>
        <p:spPr/>
        <p:txBody>
          <a:bodyPr/>
          <a:lstStyle/>
          <a:p>
            <a:endParaRPr lang="en-ID"/>
          </a:p>
        </p:txBody>
      </p:sp>
      <p:sp>
        <p:nvSpPr>
          <p:cNvPr id="6" name="Slide Number Placeholder 5"/>
          <p:cNvSpPr>
            <a:spLocks noGrp="1"/>
          </p:cNvSpPr>
          <p:nvPr>
            <p:ph type="sldNum" sz="quarter" idx="12"/>
          </p:nvPr>
        </p:nvSpPr>
        <p:spPr/>
        <p:txBody>
          <a:bodyPr/>
          <a:lstStyle/>
          <a:p>
            <a:fld id="{8A2623C2-6236-431D-895D-69EDF0670F9A}" type="slidenum">
              <a:rPr lang="en-ID" smtClean="0"/>
              <a:t>‹#›</a:t>
            </a:fld>
            <a:endParaRPr lang="en-ID"/>
          </a:p>
        </p:txBody>
      </p:sp>
    </p:spTree>
    <p:extLst>
      <p:ext uri="{BB962C8B-B14F-4D97-AF65-F5344CB8AC3E}">
        <p14:creationId xmlns:p14="http://schemas.microsoft.com/office/powerpoint/2010/main" val="4674164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B08E86-3BB2-4B69-8329-E8CCA8B7A551}" type="datetimeFigureOut">
              <a:rPr lang="en-ID" smtClean="0"/>
              <a:t>10/26/2023</a:t>
            </a:fld>
            <a:endParaRPr lang="en-ID"/>
          </a:p>
        </p:txBody>
      </p:sp>
      <p:sp>
        <p:nvSpPr>
          <p:cNvPr id="5" name="Footer Placeholder 4"/>
          <p:cNvSpPr>
            <a:spLocks noGrp="1"/>
          </p:cNvSpPr>
          <p:nvPr>
            <p:ph type="ftr" sz="quarter" idx="11"/>
          </p:nvPr>
        </p:nvSpPr>
        <p:spPr/>
        <p:txBody>
          <a:bodyPr/>
          <a:lstStyle/>
          <a:p>
            <a:endParaRPr lang="en-ID"/>
          </a:p>
        </p:txBody>
      </p:sp>
      <p:sp>
        <p:nvSpPr>
          <p:cNvPr id="6" name="Slide Number Placeholder 5"/>
          <p:cNvSpPr>
            <a:spLocks noGrp="1"/>
          </p:cNvSpPr>
          <p:nvPr>
            <p:ph type="sldNum" sz="quarter" idx="12"/>
          </p:nvPr>
        </p:nvSpPr>
        <p:spPr/>
        <p:txBody>
          <a:bodyPr/>
          <a:lstStyle/>
          <a:p>
            <a:fld id="{8A2623C2-6236-431D-895D-69EDF0670F9A}" type="slidenum">
              <a:rPr lang="en-ID" smtClean="0"/>
              <a:t>‹#›</a:t>
            </a:fld>
            <a:endParaRPr lang="en-ID"/>
          </a:p>
        </p:txBody>
      </p:sp>
    </p:spTree>
    <p:extLst>
      <p:ext uri="{BB962C8B-B14F-4D97-AF65-F5344CB8AC3E}">
        <p14:creationId xmlns:p14="http://schemas.microsoft.com/office/powerpoint/2010/main" val="4636430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FB08E86-3BB2-4B69-8329-E8CCA8B7A551}" type="datetimeFigureOut">
              <a:rPr lang="en-ID" smtClean="0"/>
              <a:t>10/26/2023</a:t>
            </a:fld>
            <a:endParaRPr lang="en-ID"/>
          </a:p>
        </p:txBody>
      </p:sp>
      <p:sp>
        <p:nvSpPr>
          <p:cNvPr id="6" name="Footer Placeholder 5"/>
          <p:cNvSpPr>
            <a:spLocks noGrp="1"/>
          </p:cNvSpPr>
          <p:nvPr>
            <p:ph type="ftr" sz="quarter" idx="11"/>
          </p:nvPr>
        </p:nvSpPr>
        <p:spPr/>
        <p:txBody>
          <a:bodyPr/>
          <a:lstStyle/>
          <a:p>
            <a:endParaRPr lang="en-ID"/>
          </a:p>
        </p:txBody>
      </p:sp>
      <p:sp>
        <p:nvSpPr>
          <p:cNvPr id="7" name="Slide Number Placeholder 6"/>
          <p:cNvSpPr>
            <a:spLocks noGrp="1"/>
          </p:cNvSpPr>
          <p:nvPr>
            <p:ph type="sldNum" sz="quarter" idx="12"/>
          </p:nvPr>
        </p:nvSpPr>
        <p:spPr/>
        <p:txBody>
          <a:bodyPr/>
          <a:lstStyle/>
          <a:p>
            <a:fld id="{8A2623C2-6236-431D-895D-69EDF0670F9A}" type="slidenum">
              <a:rPr lang="en-ID" smtClean="0"/>
              <a:t>‹#›</a:t>
            </a:fld>
            <a:endParaRPr lang="en-ID"/>
          </a:p>
        </p:txBody>
      </p:sp>
    </p:spTree>
    <p:extLst>
      <p:ext uri="{BB962C8B-B14F-4D97-AF65-F5344CB8AC3E}">
        <p14:creationId xmlns:p14="http://schemas.microsoft.com/office/powerpoint/2010/main" val="16203210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FB08E86-3BB2-4B69-8329-E8CCA8B7A551}" type="datetimeFigureOut">
              <a:rPr lang="en-ID" smtClean="0"/>
              <a:t>10/26/2023</a:t>
            </a:fld>
            <a:endParaRPr lang="en-ID"/>
          </a:p>
        </p:txBody>
      </p:sp>
      <p:sp>
        <p:nvSpPr>
          <p:cNvPr id="8" name="Footer Placeholder 7"/>
          <p:cNvSpPr>
            <a:spLocks noGrp="1"/>
          </p:cNvSpPr>
          <p:nvPr>
            <p:ph type="ftr" sz="quarter" idx="11"/>
          </p:nvPr>
        </p:nvSpPr>
        <p:spPr/>
        <p:txBody>
          <a:bodyPr/>
          <a:lstStyle/>
          <a:p>
            <a:endParaRPr lang="en-ID"/>
          </a:p>
        </p:txBody>
      </p:sp>
      <p:sp>
        <p:nvSpPr>
          <p:cNvPr id="9" name="Slide Number Placeholder 8"/>
          <p:cNvSpPr>
            <a:spLocks noGrp="1"/>
          </p:cNvSpPr>
          <p:nvPr>
            <p:ph type="sldNum" sz="quarter" idx="12"/>
          </p:nvPr>
        </p:nvSpPr>
        <p:spPr/>
        <p:txBody>
          <a:bodyPr/>
          <a:lstStyle/>
          <a:p>
            <a:fld id="{8A2623C2-6236-431D-895D-69EDF0670F9A}" type="slidenum">
              <a:rPr lang="en-ID" smtClean="0"/>
              <a:t>‹#›</a:t>
            </a:fld>
            <a:endParaRPr lang="en-ID"/>
          </a:p>
        </p:txBody>
      </p:sp>
    </p:spTree>
    <p:extLst>
      <p:ext uri="{BB962C8B-B14F-4D97-AF65-F5344CB8AC3E}">
        <p14:creationId xmlns:p14="http://schemas.microsoft.com/office/powerpoint/2010/main" val="2386166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FB08E86-3BB2-4B69-8329-E8CCA8B7A551}" type="datetimeFigureOut">
              <a:rPr lang="en-ID" smtClean="0"/>
              <a:t>10/26/2023</a:t>
            </a:fld>
            <a:endParaRPr lang="en-ID"/>
          </a:p>
        </p:txBody>
      </p:sp>
      <p:sp>
        <p:nvSpPr>
          <p:cNvPr id="4" name="Footer Placeholder 3"/>
          <p:cNvSpPr>
            <a:spLocks noGrp="1"/>
          </p:cNvSpPr>
          <p:nvPr>
            <p:ph type="ftr" sz="quarter" idx="11"/>
          </p:nvPr>
        </p:nvSpPr>
        <p:spPr/>
        <p:txBody>
          <a:bodyPr/>
          <a:lstStyle/>
          <a:p>
            <a:endParaRPr lang="en-ID"/>
          </a:p>
        </p:txBody>
      </p:sp>
      <p:sp>
        <p:nvSpPr>
          <p:cNvPr id="5" name="Slide Number Placeholder 4"/>
          <p:cNvSpPr>
            <a:spLocks noGrp="1"/>
          </p:cNvSpPr>
          <p:nvPr>
            <p:ph type="sldNum" sz="quarter" idx="12"/>
          </p:nvPr>
        </p:nvSpPr>
        <p:spPr/>
        <p:txBody>
          <a:bodyPr/>
          <a:lstStyle/>
          <a:p>
            <a:fld id="{8A2623C2-6236-431D-895D-69EDF0670F9A}" type="slidenum">
              <a:rPr lang="en-ID" smtClean="0"/>
              <a:t>‹#›</a:t>
            </a:fld>
            <a:endParaRPr lang="en-ID"/>
          </a:p>
        </p:txBody>
      </p:sp>
    </p:spTree>
    <p:extLst>
      <p:ext uri="{BB962C8B-B14F-4D97-AF65-F5344CB8AC3E}">
        <p14:creationId xmlns:p14="http://schemas.microsoft.com/office/powerpoint/2010/main" val="1308726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B08E86-3BB2-4B69-8329-E8CCA8B7A551}" type="datetimeFigureOut">
              <a:rPr lang="en-ID" smtClean="0"/>
              <a:t>10/26/2023</a:t>
            </a:fld>
            <a:endParaRPr lang="en-ID"/>
          </a:p>
        </p:txBody>
      </p:sp>
      <p:sp>
        <p:nvSpPr>
          <p:cNvPr id="3" name="Footer Placeholder 2"/>
          <p:cNvSpPr>
            <a:spLocks noGrp="1"/>
          </p:cNvSpPr>
          <p:nvPr>
            <p:ph type="ftr" sz="quarter" idx="11"/>
          </p:nvPr>
        </p:nvSpPr>
        <p:spPr/>
        <p:txBody>
          <a:bodyPr/>
          <a:lstStyle/>
          <a:p>
            <a:endParaRPr lang="en-ID"/>
          </a:p>
        </p:txBody>
      </p:sp>
      <p:sp>
        <p:nvSpPr>
          <p:cNvPr id="4" name="Slide Number Placeholder 3"/>
          <p:cNvSpPr>
            <a:spLocks noGrp="1"/>
          </p:cNvSpPr>
          <p:nvPr>
            <p:ph type="sldNum" sz="quarter" idx="12"/>
          </p:nvPr>
        </p:nvSpPr>
        <p:spPr/>
        <p:txBody>
          <a:bodyPr/>
          <a:lstStyle/>
          <a:p>
            <a:fld id="{8A2623C2-6236-431D-895D-69EDF0670F9A}" type="slidenum">
              <a:rPr lang="en-ID" smtClean="0"/>
              <a:t>‹#›</a:t>
            </a:fld>
            <a:endParaRPr lang="en-ID"/>
          </a:p>
        </p:txBody>
      </p:sp>
    </p:spTree>
    <p:extLst>
      <p:ext uri="{BB962C8B-B14F-4D97-AF65-F5344CB8AC3E}">
        <p14:creationId xmlns:p14="http://schemas.microsoft.com/office/powerpoint/2010/main" val="19252970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FB08E86-3BB2-4B69-8329-E8CCA8B7A551}" type="datetimeFigureOut">
              <a:rPr lang="en-ID" smtClean="0"/>
              <a:t>10/26/2023</a:t>
            </a:fld>
            <a:endParaRPr lang="en-ID"/>
          </a:p>
        </p:txBody>
      </p:sp>
      <p:sp>
        <p:nvSpPr>
          <p:cNvPr id="6" name="Footer Placeholder 5"/>
          <p:cNvSpPr>
            <a:spLocks noGrp="1"/>
          </p:cNvSpPr>
          <p:nvPr>
            <p:ph type="ftr" sz="quarter" idx="11"/>
          </p:nvPr>
        </p:nvSpPr>
        <p:spPr/>
        <p:txBody>
          <a:bodyPr/>
          <a:lstStyle/>
          <a:p>
            <a:endParaRPr lang="en-ID"/>
          </a:p>
        </p:txBody>
      </p:sp>
      <p:sp>
        <p:nvSpPr>
          <p:cNvPr id="7" name="Slide Number Placeholder 6"/>
          <p:cNvSpPr>
            <a:spLocks noGrp="1"/>
          </p:cNvSpPr>
          <p:nvPr>
            <p:ph type="sldNum" sz="quarter" idx="12"/>
          </p:nvPr>
        </p:nvSpPr>
        <p:spPr/>
        <p:txBody>
          <a:bodyPr/>
          <a:lstStyle/>
          <a:p>
            <a:fld id="{8A2623C2-6236-431D-895D-69EDF0670F9A}" type="slidenum">
              <a:rPr lang="en-ID" smtClean="0"/>
              <a:t>‹#›</a:t>
            </a:fld>
            <a:endParaRPr lang="en-ID"/>
          </a:p>
        </p:txBody>
      </p:sp>
    </p:spTree>
    <p:extLst>
      <p:ext uri="{BB962C8B-B14F-4D97-AF65-F5344CB8AC3E}">
        <p14:creationId xmlns:p14="http://schemas.microsoft.com/office/powerpoint/2010/main" val="29682139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FB08E86-3BB2-4B69-8329-E8CCA8B7A551}" type="datetimeFigureOut">
              <a:rPr lang="en-ID" smtClean="0"/>
              <a:t>10/26/2023</a:t>
            </a:fld>
            <a:endParaRPr lang="en-ID"/>
          </a:p>
        </p:txBody>
      </p:sp>
      <p:sp>
        <p:nvSpPr>
          <p:cNvPr id="6" name="Footer Placeholder 5"/>
          <p:cNvSpPr>
            <a:spLocks noGrp="1"/>
          </p:cNvSpPr>
          <p:nvPr>
            <p:ph type="ftr" sz="quarter" idx="11"/>
          </p:nvPr>
        </p:nvSpPr>
        <p:spPr/>
        <p:txBody>
          <a:bodyPr/>
          <a:lstStyle/>
          <a:p>
            <a:endParaRPr lang="en-ID"/>
          </a:p>
        </p:txBody>
      </p:sp>
      <p:sp>
        <p:nvSpPr>
          <p:cNvPr id="7" name="Slide Number Placeholder 6"/>
          <p:cNvSpPr>
            <a:spLocks noGrp="1"/>
          </p:cNvSpPr>
          <p:nvPr>
            <p:ph type="sldNum" sz="quarter" idx="12"/>
          </p:nvPr>
        </p:nvSpPr>
        <p:spPr/>
        <p:txBody>
          <a:bodyPr/>
          <a:lstStyle/>
          <a:p>
            <a:fld id="{8A2623C2-6236-431D-895D-69EDF0670F9A}" type="slidenum">
              <a:rPr lang="en-ID" smtClean="0"/>
              <a:t>‹#›</a:t>
            </a:fld>
            <a:endParaRPr lang="en-ID"/>
          </a:p>
        </p:txBody>
      </p:sp>
    </p:spTree>
    <p:extLst>
      <p:ext uri="{BB962C8B-B14F-4D97-AF65-F5344CB8AC3E}">
        <p14:creationId xmlns:p14="http://schemas.microsoft.com/office/powerpoint/2010/main" val="5821227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B08E86-3BB2-4B69-8329-E8CCA8B7A551}" type="datetimeFigureOut">
              <a:rPr lang="en-ID" smtClean="0"/>
              <a:t>10/26/2023</a:t>
            </a:fld>
            <a:endParaRPr lang="en-ID"/>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D"/>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2623C2-6236-431D-895D-69EDF0670F9A}" type="slidenum">
              <a:rPr lang="en-ID" smtClean="0"/>
              <a:t>‹#›</a:t>
            </a:fld>
            <a:endParaRPr lang="en-ID"/>
          </a:p>
        </p:txBody>
      </p:sp>
    </p:spTree>
    <p:extLst>
      <p:ext uri="{BB962C8B-B14F-4D97-AF65-F5344CB8AC3E}">
        <p14:creationId xmlns:p14="http://schemas.microsoft.com/office/powerpoint/2010/main" val="299746521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 xmlns:a16="http://schemas.microsoft.com/office/drawing/2014/main" id="{4A97DA58-676D-1855-A59D-DAA8DC8B8BB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781" y="-4618"/>
            <a:ext cx="9159869" cy="6862618"/>
          </a:xfrm>
          <a:prstGeom prst="rect">
            <a:avLst/>
          </a:prstGeom>
        </p:spPr>
      </p:pic>
      <p:sp>
        <p:nvSpPr>
          <p:cNvPr id="15" name="Rectangle 14">
            <a:extLst>
              <a:ext uri="{FF2B5EF4-FFF2-40B4-BE49-F238E27FC236}">
                <a16:creationId xmlns="" xmlns:a16="http://schemas.microsoft.com/office/drawing/2014/main" id="{DB8F2527-29F2-CD67-958F-B67074360527}"/>
              </a:ext>
            </a:extLst>
          </p:cNvPr>
          <p:cNvSpPr/>
          <p:nvPr/>
        </p:nvSpPr>
        <p:spPr>
          <a:xfrm>
            <a:off x="2299855" y="5140036"/>
            <a:ext cx="4585854" cy="1191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18" name="TextBox 17">
            <a:extLst>
              <a:ext uri="{FF2B5EF4-FFF2-40B4-BE49-F238E27FC236}">
                <a16:creationId xmlns="" xmlns:a16="http://schemas.microsoft.com/office/drawing/2014/main" id="{D96FBF18-303B-75E8-0992-CE89120EC183}"/>
              </a:ext>
            </a:extLst>
          </p:cNvPr>
          <p:cNvSpPr txBox="1"/>
          <p:nvPr/>
        </p:nvSpPr>
        <p:spPr>
          <a:xfrm>
            <a:off x="0" y="5327139"/>
            <a:ext cx="9144000" cy="461665"/>
          </a:xfrm>
          <a:prstGeom prst="rect">
            <a:avLst/>
          </a:prstGeom>
          <a:noFill/>
        </p:spPr>
        <p:txBody>
          <a:bodyPr wrap="square" rtlCol="0">
            <a:spAutoFit/>
          </a:bodyPr>
          <a:lstStyle/>
          <a:p>
            <a:pPr algn="ctr"/>
            <a:endParaRPr lang="en-ID" sz="2400" b="1" dirty="0">
              <a:solidFill>
                <a:schemeClr val="bg1">
                  <a:lumMod val="95000"/>
                </a:schemeClr>
              </a:solidFill>
              <a:latin typeface="Times New Roman" panose="02020603050405020304" pitchFamily="18" charset="0"/>
              <a:cs typeface="Times New Roman" panose="02020603050405020304" pitchFamily="18" charset="0"/>
            </a:endParaRPr>
          </a:p>
        </p:txBody>
      </p:sp>
      <p:sp>
        <p:nvSpPr>
          <p:cNvPr id="4" name="Rectangle 3"/>
          <p:cNvSpPr/>
          <p:nvPr/>
        </p:nvSpPr>
        <p:spPr>
          <a:xfrm>
            <a:off x="978796" y="1805928"/>
            <a:ext cx="7547020" cy="4893647"/>
          </a:xfrm>
          <a:prstGeom prst="rect">
            <a:avLst/>
          </a:prstGeom>
        </p:spPr>
        <p:txBody>
          <a:bodyPr wrap="square">
            <a:spAutoFit/>
          </a:bodyPr>
          <a:lstStyle/>
          <a:p>
            <a:pPr algn="just"/>
            <a:r>
              <a:rPr lang="id-ID" sz="2400" dirty="0">
                <a:solidFill>
                  <a:schemeClr val="bg1"/>
                </a:solidFill>
                <a:latin typeface="Calibri" panose="020F0502020204030204" pitchFamily="34" charset="0"/>
                <a:ea typeface="Calibri" panose="020F0502020204030204" pitchFamily="34" charset="0"/>
                <a:cs typeface="Times New Roman" panose="02020603050405020304" pitchFamily="18" charset="0"/>
              </a:rPr>
              <a:t>Pada hari Rabu Tanggal 20 September 2023 telah di adakannya acara Pengenalan Kehidupan Kampus Mahasiswa Baru (PKKMB) dari Universitas 17 Agustus 1945 Samarinda yang di serahakn kembali ke masing2 unit, Fakultas Ilmu Sosial dan Ilmu Politik Sebanyak 84 Mahasiswa Baru, Adapun dalam acara tersebut di hadiri oleh Seluruh Pejabat Struktural Fakultas Ilmu Sosial dan Ilmu Politik, Dekan Bapak H. Marsuq, M.Si, Wakil Dekan I, Ibu Salasiah, M.Si, Wakil Dekan II, Drs.H. Maskan AF.M.Si, Wakil Dekan III Bapak, Suahrdiman,M.Si dan Kaprodi Bapak Ibnu Ashari, M.Si Adapun dalam Acara ada banyak Materi yang di sampaikan oleh Para pejabat Stuktural dari masalah di bidang akademik, </a:t>
            </a:r>
            <a:endParaRPr lang="id-ID" sz="2400" dirty="0">
              <a:solidFill>
                <a:schemeClr val="bg1"/>
              </a:solidFill>
            </a:endParaRPr>
          </a:p>
        </p:txBody>
      </p:sp>
    </p:spTree>
    <p:extLst>
      <p:ext uri="{BB962C8B-B14F-4D97-AF65-F5344CB8AC3E}">
        <p14:creationId xmlns:p14="http://schemas.microsoft.com/office/powerpoint/2010/main" val="5322008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 xmlns:a16="http://schemas.microsoft.com/office/drawing/2014/main" id="{4A97DA58-676D-1855-A59D-DAA8DC8B8BB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781" y="-4618"/>
            <a:ext cx="9159869" cy="6862618"/>
          </a:xfrm>
          <a:prstGeom prst="rect">
            <a:avLst/>
          </a:prstGeom>
        </p:spPr>
      </p:pic>
      <p:sp>
        <p:nvSpPr>
          <p:cNvPr id="15" name="Rectangle 14">
            <a:extLst>
              <a:ext uri="{FF2B5EF4-FFF2-40B4-BE49-F238E27FC236}">
                <a16:creationId xmlns="" xmlns:a16="http://schemas.microsoft.com/office/drawing/2014/main" id="{DB8F2527-29F2-CD67-958F-B67074360527}"/>
              </a:ext>
            </a:extLst>
          </p:cNvPr>
          <p:cNvSpPr/>
          <p:nvPr/>
        </p:nvSpPr>
        <p:spPr>
          <a:xfrm>
            <a:off x="2299855" y="5140036"/>
            <a:ext cx="4585854" cy="1191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2" name="Rectangle 1"/>
          <p:cNvSpPr/>
          <p:nvPr/>
        </p:nvSpPr>
        <p:spPr>
          <a:xfrm>
            <a:off x="940158" y="1833582"/>
            <a:ext cx="7508383" cy="4401205"/>
          </a:xfrm>
          <a:prstGeom prst="rect">
            <a:avLst/>
          </a:prstGeom>
        </p:spPr>
        <p:txBody>
          <a:bodyPr wrap="square">
            <a:spAutoFit/>
          </a:bodyPr>
          <a:lstStyle/>
          <a:p>
            <a:pPr algn="just"/>
            <a:r>
              <a:rPr lang="id-ID" sz="2800" dirty="0">
                <a:solidFill>
                  <a:schemeClr val="bg1"/>
                </a:solidFill>
              </a:rPr>
              <a:t>kemahasiswaan, cita cita, dan spritual, adapun dalam sele sela acara tidak terduga akan kedatangan Ketua Yayasan ibu Dayang Donna Faruq yang sangat berkarisma membuat mahasiswa spontan tepuk tangan dan membuat mahasiswa kembali bersemangat, adapaun paparan yang disampaikan oleh  ibu Yayasan untuk mahasiswa baru untuk terus bekarya dan maju bersama, dan juga jangan malu untuk bertanya jika ada masalah. Terima kasih</a:t>
            </a:r>
          </a:p>
        </p:txBody>
      </p:sp>
    </p:spTree>
    <p:extLst>
      <p:ext uri="{BB962C8B-B14F-4D97-AF65-F5344CB8AC3E}">
        <p14:creationId xmlns:p14="http://schemas.microsoft.com/office/powerpoint/2010/main" val="10829891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 xmlns:a16="http://schemas.microsoft.com/office/drawing/2014/main" id="{4A97DA58-676D-1855-A59D-DAA8DC8B8BB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781" y="-4618"/>
            <a:ext cx="9159869" cy="6862618"/>
          </a:xfrm>
          <a:prstGeom prst="rect">
            <a:avLst/>
          </a:prstGeom>
        </p:spPr>
      </p:pic>
      <p:sp>
        <p:nvSpPr>
          <p:cNvPr id="15" name="Rectangle 14">
            <a:extLst>
              <a:ext uri="{FF2B5EF4-FFF2-40B4-BE49-F238E27FC236}">
                <a16:creationId xmlns="" xmlns:a16="http://schemas.microsoft.com/office/drawing/2014/main" id="{DB8F2527-29F2-CD67-958F-B67074360527}"/>
              </a:ext>
            </a:extLst>
          </p:cNvPr>
          <p:cNvSpPr/>
          <p:nvPr/>
        </p:nvSpPr>
        <p:spPr>
          <a:xfrm>
            <a:off x="2299855" y="5140036"/>
            <a:ext cx="4585854" cy="1191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p>
        </p:txBody>
      </p:sp>
      <p:pic>
        <p:nvPicPr>
          <p:cNvPr id="2" name="Picture 1"/>
          <p:cNvPicPr>
            <a:picLocks noChangeAspect="1"/>
          </p:cNvPicPr>
          <p:nvPr/>
        </p:nvPicPr>
        <p:blipFill>
          <a:blip r:embed="rId3"/>
          <a:stretch>
            <a:fillRect/>
          </a:stretch>
        </p:blipFill>
        <p:spPr>
          <a:xfrm>
            <a:off x="2199947" y="1903342"/>
            <a:ext cx="4685762" cy="4685762"/>
          </a:xfrm>
          <a:prstGeom prst="rect">
            <a:avLst/>
          </a:prstGeom>
        </p:spPr>
      </p:pic>
    </p:spTree>
    <p:extLst>
      <p:ext uri="{BB962C8B-B14F-4D97-AF65-F5344CB8AC3E}">
        <p14:creationId xmlns:p14="http://schemas.microsoft.com/office/powerpoint/2010/main" val="427046099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1009</TotalTime>
  <Words>185</Words>
  <Application>Microsoft Office PowerPoint</Application>
  <PresentationFormat>On-screen Show (4:3)</PresentationFormat>
  <Paragraphs>2</Paragraphs>
  <Slides>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Times New Roman</vt: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Irwan Wardhana</dc:creator>
  <cp:lastModifiedBy>User</cp:lastModifiedBy>
  <cp:revision>175</cp:revision>
  <dcterms:created xsi:type="dcterms:W3CDTF">2022-12-06T08:48:41Z</dcterms:created>
  <dcterms:modified xsi:type="dcterms:W3CDTF">2023-10-26T07:07:00Z</dcterms:modified>
</cp:coreProperties>
</file>